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14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02725"/>
              </p:ext>
            </p:extLst>
          </p:nvPr>
        </p:nvGraphicFramePr>
        <p:xfrm>
          <a:off x="696290" y="1277379"/>
          <a:ext cx="10799420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79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354302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يثبت البكرة في المكوك بطريقة صحيحة وآمنة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البكرة بطريقة صحيحة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448708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89377A3C-52F8-87F3-2134-DC5DF4472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78" y="3620752"/>
            <a:ext cx="2143125" cy="2143125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469269" y="2970091"/>
            <a:ext cx="2917000" cy="3387671"/>
          </a:xfrm>
          <a:custGeom>
            <a:avLst/>
            <a:gdLst>
              <a:gd name="connsiteX0" fmla="*/ 2159631 w 2917000"/>
              <a:gd name="connsiteY0" fmla="*/ 151178 h 3387671"/>
              <a:gd name="connsiteX1" fmla="*/ 524262 w 2917000"/>
              <a:gd name="connsiteY1" fmla="*/ 1709 h 3387671"/>
              <a:gd name="connsiteX2" fmla="*/ 137400 w 2917000"/>
              <a:gd name="connsiteY2" fmla="*/ 239101 h 3387671"/>
              <a:gd name="connsiteX3" fmla="*/ 14308 w 2917000"/>
              <a:gd name="connsiteY3" fmla="*/ 1162294 h 3387671"/>
              <a:gd name="connsiteX4" fmla="*/ 14308 w 2917000"/>
              <a:gd name="connsiteY4" fmla="*/ 2006355 h 3387671"/>
              <a:gd name="connsiteX5" fmla="*/ 119816 w 2917000"/>
              <a:gd name="connsiteY5" fmla="*/ 3017471 h 3387671"/>
              <a:gd name="connsiteX6" fmla="*/ 1130931 w 2917000"/>
              <a:gd name="connsiteY6" fmla="*/ 3325201 h 3387671"/>
              <a:gd name="connsiteX7" fmla="*/ 1623300 w 2917000"/>
              <a:gd name="connsiteY7" fmla="*/ 3386747 h 3387671"/>
              <a:gd name="connsiteX8" fmla="*/ 2652000 w 2917000"/>
              <a:gd name="connsiteY8" fmla="*/ 3342786 h 3387671"/>
              <a:gd name="connsiteX9" fmla="*/ 2863016 w 2917000"/>
              <a:gd name="connsiteY9" fmla="*/ 3114186 h 3387671"/>
              <a:gd name="connsiteX10" fmla="*/ 2915769 w 2917000"/>
              <a:gd name="connsiteY10" fmla="*/ 2129447 h 3387671"/>
              <a:gd name="connsiteX11" fmla="*/ 2827846 w 2917000"/>
              <a:gd name="connsiteY11" fmla="*/ 1373309 h 3387671"/>
              <a:gd name="connsiteX12" fmla="*/ 2652000 w 2917000"/>
              <a:gd name="connsiteY12" fmla="*/ 678717 h 3387671"/>
              <a:gd name="connsiteX13" fmla="*/ 2449777 w 2917000"/>
              <a:gd name="connsiteY13" fmla="*/ 423740 h 3387671"/>
              <a:gd name="connsiteX14" fmla="*/ 1860693 w 2917000"/>
              <a:gd name="connsiteY14" fmla="*/ 265478 h 338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917000" h="3387671">
                <a:moveTo>
                  <a:pt x="2159631" y="151178"/>
                </a:moveTo>
                <a:cubicBezTo>
                  <a:pt x="1510465" y="69116"/>
                  <a:pt x="861300" y="-12945"/>
                  <a:pt x="524262" y="1709"/>
                </a:cubicBezTo>
                <a:cubicBezTo>
                  <a:pt x="187224" y="16363"/>
                  <a:pt x="222392" y="45670"/>
                  <a:pt x="137400" y="239101"/>
                </a:cubicBezTo>
                <a:cubicBezTo>
                  <a:pt x="52408" y="432532"/>
                  <a:pt x="34823" y="867752"/>
                  <a:pt x="14308" y="1162294"/>
                </a:cubicBezTo>
                <a:cubicBezTo>
                  <a:pt x="-6207" y="1456836"/>
                  <a:pt x="-3277" y="1697159"/>
                  <a:pt x="14308" y="2006355"/>
                </a:cubicBezTo>
                <a:cubicBezTo>
                  <a:pt x="31893" y="2315551"/>
                  <a:pt x="-66288" y="2797663"/>
                  <a:pt x="119816" y="3017471"/>
                </a:cubicBezTo>
                <a:cubicBezTo>
                  <a:pt x="305920" y="3237279"/>
                  <a:pt x="880350" y="3263655"/>
                  <a:pt x="1130931" y="3325201"/>
                </a:cubicBezTo>
                <a:cubicBezTo>
                  <a:pt x="1381512" y="3386747"/>
                  <a:pt x="1369789" y="3383816"/>
                  <a:pt x="1623300" y="3386747"/>
                </a:cubicBezTo>
                <a:cubicBezTo>
                  <a:pt x="1876811" y="3389678"/>
                  <a:pt x="2445381" y="3388213"/>
                  <a:pt x="2652000" y="3342786"/>
                </a:cubicBezTo>
                <a:cubicBezTo>
                  <a:pt x="2858619" y="3297359"/>
                  <a:pt x="2819055" y="3316409"/>
                  <a:pt x="2863016" y="3114186"/>
                </a:cubicBezTo>
                <a:cubicBezTo>
                  <a:pt x="2906978" y="2911963"/>
                  <a:pt x="2921631" y="2419593"/>
                  <a:pt x="2915769" y="2129447"/>
                </a:cubicBezTo>
                <a:cubicBezTo>
                  <a:pt x="2909907" y="1839301"/>
                  <a:pt x="2871807" y="1615097"/>
                  <a:pt x="2827846" y="1373309"/>
                </a:cubicBezTo>
                <a:cubicBezTo>
                  <a:pt x="2783885" y="1131521"/>
                  <a:pt x="2715011" y="836978"/>
                  <a:pt x="2652000" y="678717"/>
                </a:cubicBezTo>
                <a:cubicBezTo>
                  <a:pt x="2588989" y="520456"/>
                  <a:pt x="2581662" y="492613"/>
                  <a:pt x="2449777" y="423740"/>
                </a:cubicBezTo>
                <a:cubicBezTo>
                  <a:pt x="2317893" y="354867"/>
                  <a:pt x="2089293" y="310172"/>
                  <a:pt x="1860693" y="265478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50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18</cp:revision>
  <dcterms:created xsi:type="dcterms:W3CDTF">2024-07-04T06:51:15Z</dcterms:created>
  <dcterms:modified xsi:type="dcterms:W3CDTF">2024-10-10T07:27:23Z</dcterms:modified>
</cp:coreProperties>
</file>